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13"/>
  </p:notesMasterIdLst>
  <p:sldIdLst>
    <p:sldId id="256" r:id="rId2"/>
    <p:sldId id="257" r:id="rId3"/>
    <p:sldId id="263" r:id="rId4"/>
    <p:sldId id="265" r:id="rId5"/>
    <p:sldId id="264" r:id="rId6"/>
    <p:sldId id="266" r:id="rId7"/>
    <p:sldId id="267" r:id="rId8"/>
    <p:sldId id="271" r:id="rId9"/>
    <p:sldId id="269" r:id="rId10"/>
    <p:sldId id="268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5B9BD5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F3BED-67AA-8247-8527-277ADAD991C0}" type="datetimeFigureOut">
              <a:rPr lang="en-US" smtClean="0"/>
              <a:t>2014-05-21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69AFD-B511-4D45-AE15-28926E9C5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6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69AFD-B511-4D45-AE15-28926E9C5C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46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4FB9-6817-7246-852D-DFF4DB2CA222}" type="datetimeFigureOut">
              <a:rPr lang="en-US" smtClean="0"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636A1-FE61-F843-99F4-BDB2906C8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32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82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1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1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4FB9-6817-7246-852D-DFF4DB2CA222}" type="datetimeFigureOut">
              <a:rPr lang="en-US" smtClean="0"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636A1-FE61-F843-99F4-BDB2906C8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4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2014-05-21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6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2014-05-21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24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2014-05-21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35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2014-05-21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64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2014-05-21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0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2014-05-21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85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19545-09C4-4660-BE15-2E85FFDBF8A7}" type="datetimeFigureOut">
              <a:rPr lang="en-US" smtClean="0"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9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0554" y="3886200"/>
            <a:ext cx="9170892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Augmented Reality Game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By Ziv Levy (036574226) &amp;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Tomer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Cagan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(035944107)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28133" y="246201"/>
            <a:ext cx="7935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Ever felt like destroying something beautiful? Now you can</a:t>
            </a:r>
            <a:r>
              <a:rPr lang="en-US" sz="2400" dirty="0" smtClean="0">
                <a:solidFill>
                  <a:srgbClr val="000000"/>
                </a:solidFill>
              </a:rPr>
              <a:t>…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91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Increase tension with ball speed</a:t>
            </a:r>
          </a:p>
          <a:p>
            <a:r>
              <a:rPr lang="en-US" dirty="0" smtClean="0"/>
              <a:t>More incentive by randomly catching bonuses</a:t>
            </a:r>
          </a:p>
          <a:p>
            <a:pPr lvl="1"/>
            <a:r>
              <a:rPr lang="en-US" dirty="0" smtClean="0"/>
              <a:t>More Time</a:t>
            </a:r>
          </a:p>
          <a:p>
            <a:pPr lvl="1"/>
            <a:r>
              <a:rPr lang="en-US" dirty="0" smtClean="0"/>
              <a:t>Ball size (larger/smaller)</a:t>
            </a:r>
          </a:p>
          <a:p>
            <a:pPr lvl="1"/>
            <a:r>
              <a:rPr lang="en-US" dirty="0" smtClean="0"/>
              <a:t>Speed up/down</a:t>
            </a:r>
          </a:p>
          <a:p>
            <a:pPr lvl="1"/>
            <a:r>
              <a:rPr lang="en-US" dirty="0" smtClean="0"/>
              <a:t>“Fire Ball” (goes through objects</a:t>
            </a:r>
          </a:p>
          <a:p>
            <a:pPr lvl="1"/>
            <a:r>
              <a:rPr lang="en-US" dirty="0" smtClean="0"/>
              <a:t>Multiple Balls…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409504" y="1001127"/>
            <a:ext cx="1365467" cy="2211683"/>
            <a:chOff x="9099398" y="773864"/>
            <a:chExt cx="1365467" cy="2211683"/>
          </a:xfrm>
        </p:grpSpPr>
        <p:sp>
          <p:nvSpPr>
            <p:cNvPr id="10" name="Rectangle 9"/>
            <p:cNvSpPr/>
            <p:nvPr/>
          </p:nvSpPr>
          <p:spPr>
            <a:xfrm>
              <a:off x="9534554" y="2500942"/>
              <a:ext cx="451502" cy="3707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69341" y="867992"/>
              <a:ext cx="451502" cy="951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66" y="919358"/>
              <a:ext cx="1199494" cy="15977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398" y="773864"/>
              <a:ext cx="1365467" cy="2211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2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4500" dirty="0" smtClean="0"/>
              <a:t>Follow – up: soon on your device…</a:t>
            </a:r>
          </a:p>
          <a:p>
            <a:pPr marL="0" indent="0" algn="ctr">
              <a:buNone/>
            </a:pPr>
            <a:r>
              <a:rPr lang="en-US" sz="9600" dirty="0" smtClean="0">
                <a:sym typeface="Wingdings" panose="05000000000000000000" pitchFamily="2" charset="2"/>
              </a:rPr>
              <a:t></a:t>
            </a:r>
            <a:endParaRPr lang="en-US" sz="9600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059587" y="469851"/>
            <a:ext cx="1365467" cy="2211683"/>
            <a:chOff x="9099398" y="773864"/>
            <a:chExt cx="1365467" cy="2211683"/>
          </a:xfrm>
        </p:grpSpPr>
        <p:sp>
          <p:nvSpPr>
            <p:cNvPr id="10" name="Rectangle 9"/>
            <p:cNvSpPr/>
            <p:nvPr/>
          </p:nvSpPr>
          <p:spPr>
            <a:xfrm>
              <a:off x="9534554" y="2500942"/>
              <a:ext cx="451502" cy="3707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69341" y="867992"/>
              <a:ext cx="451502" cy="951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66" y="919358"/>
              <a:ext cx="1199494" cy="15977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398" y="773864"/>
              <a:ext cx="1365467" cy="2211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144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269" y="3161742"/>
            <a:ext cx="1507871" cy="20084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87214" y="663116"/>
            <a:ext cx="3765548" cy="5015710"/>
          </a:xfrm>
          <a:prstGeom prst="rect">
            <a:avLst/>
          </a:prstGeom>
          <a:ln w="57150" cap="rnd" cmpd="sng">
            <a:noFill/>
          </a:ln>
          <a:effectLst>
            <a:softEdge rad="381000"/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4497076" y="1192132"/>
            <a:ext cx="7323991" cy="5056267"/>
          </a:xfrm>
        </p:spPr>
        <p:txBody>
          <a:bodyPr>
            <a:noAutofit/>
          </a:bodyPr>
          <a:lstStyle/>
          <a:p>
            <a:r>
              <a:rPr lang="en-US" sz="2400" dirty="0" smtClean="0"/>
              <a:t>Augmented Reality game in which the player interacts with its environment – destroying it as the game progress.</a:t>
            </a:r>
            <a:endParaRPr lang="en-US" sz="2400" dirty="0"/>
          </a:p>
          <a:p>
            <a:r>
              <a:rPr lang="en-US" sz="2400" dirty="0" smtClean="0"/>
              <a:t>Traditional “wall-breaker” on steroids: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walls are real walls as well as the objects in the scene, such as a clock, pictures, buildings and more…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scene is the world – any place can transform into an exciting game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Adopted to up-to-date devices using touch…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Bring in social aspects which </a:t>
            </a:r>
            <a:r>
              <a:rPr lang="en-US" sz="2400" dirty="0" smtClean="0"/>
              <a:t>did not exist at </a:t>
            </a:r>
            <a:r>
              <a:rPr lang="en-US" sz="2400" dirty="0" smtClean="0"/>
              <a:t>the original creation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2662909" y="298033"/>
            <a:ext cx="6866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Play in Your Own World</a:t>
            </a:r>
            <a:endParaRPr lang="en-US" sz="5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2648546" y="2944488"/>
            <a:ext cx="1685925" cy="2743200"/>
            <a:chOff x="3503897" y="2465043"/>
            <a:chExt cx="1685925" cy="2743200"/>
          </a:xfrm>
        </p:grpSpPr>
        <p:sp>
          <p:nvSpPr>
            <p:cNvPr id="19" name="Rectangle 18"/>
            <p:cNvSpPr/>
            <p:nvPr/>
          </p:nvSpPr>
          <p:spPr>
            <a:xfrm>
              <a:off x="4094753" y="4676296"/>
              <a:ext cx="557464" cy="37042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897" y="2465043"/>
              <a:ext cx="1685925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894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969" y="0"/>
            <a:ext cx="10972800" cy="1143000"/>
          </a:xfrm>
        </p:spPr>
        <p:txBody>
          <a:bodyPr/>
          <a:lstStyle/>
          <a:p>
            <a:r>
              <a:rPr lang="en-US" dirty="0" smtClean="0"/>
              <a:t>Why Another “Wall Breaker”?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612" y="1042412"/>
            <a:ext cx="10866776" cy="338865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Traditional games isolates the player – we want the player to interact in the world</a:t>
            </a:r>
          </a:p>
          <a:p>
            <a:r>
              <a:rPr lang="en-US" sz="2800" dirty="0" smtClean="0"/>
              <a:t>Viewing the real world via camera, the player has to react to its environment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No more crouching on top of the device – now you have to face reality</a:t>
            </a:r>
          </a:p>
          <a:p>
            <a:endParaRPr lang="en-US" sz="2800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0" y="2590800"/>
            <a:ext cx="3048000" cy="4267200"/>
            <a:chOff x="4507200" y="945535"/>
            <a:chExt cx="3048000" cy="42672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524" b="100000" l="0" r="98333">
                          <a14:backgroundMark x1="32083" y1="47619" x2="32083" y2="4761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7200" y="945535"/>
              <a:ext cx="3048000" cy="4267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23404" r="23362"/>
            <a:stretch/>
          </p:blipFill>
          <p:spPr>
            <a:xfrm rot="698893">
              <a:off x="5630945" y="2147617"/>
              <a:ext cx="1270652" cy="19095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8" name="Group 17"/>
          <p:cNvGrpSpPr/>
          <p:nvPr/>
        </p:nvGrpSpPr>
        <p:grpSpPr>
          <a:xfrm>
            <a:off x="5647264" y="3812879"/>
            <a:ext cx="6544736" cy="3045121"/>
            <a:chOff x="-1411654" y="1399460"/>
            <a:chExt cx="9745461" cy="545854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0406"/>
            <a:stretch/>
          </p:blipFill>
          <p:spPr>
            <a:xfrm>
              <a:off x="-1411654" y="1399460"/>
              <a:ext cx="9745461" cy="545854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4280" y="2138947"/>
              <a:ext cx="4243509" cy="2660316"/>
            </a:xfrm>
            <a:prstGeom prst="rect">
              <a:avLst/>
            </a:prstGeom>
          </p:spPr>
        </p:pic>
      </p:grpSp>
      <p:sp>
        <p:nvSpPr>
          <p:cNvPr id="19" name="Striped Right Arrow 18"/>
          <p:cNvSpPr/>
          <p:nvPr/>
        </p:nvSpPr>
        <p:spPr>
          <a:xfrm>
            <a:off x="3034633" y="4451684"/>
            <a:ext cx="2526632" cy="868948"/>
          </a:xfrm>
          <a:prstGeom prst="stripedRightArrow">
            <a:avLst>
              <a:gd name="adj1" fmla="val 43846"/>
              <a:gd name="adj2" fmla="val 6384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Yes… Real Scenes!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825" y="1703387"/>
            <a:ext cx="5386993" cy="3583459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The player is directly involved – designing her own levels</a:t>
            </a:r>
            <a:endParaRPr lang="en-US" sz="2800" dirty="0" smtClean="0"/>
          </a:p>
          <a:p>
            <a:r>
              <a:rPr lang="en-US" sz="2800" dirty="0" smtClean="0"/>
              <a:t>Is meaningful and cool to share (e.g. I just destroyed Eiffel Tower)</a:t>
            </a:r>
          </a:p>
          <a:p>
            <a:r>
              <a:rPr lang="en-US" sz="2800" dirty="0" smtClean="0"/>
              <a:t>More than one person can play in the same scene</a:t>
            </a:r>
          </a:p>
          <a:p>
            <a:endParaRPr lang="en-US" sz="2800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83" y="1933436"/>
            <a:ext cx="4930743" cy="277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9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394"/>
            <a:ext cx="10972800" cy="1143000"/>
          </a:xfrm>
        </p:spPr>
        <p:txBody>
          <a:bodyPr/>
          <a:lstStyle/>
          <a:p>
            <a:r>
              <a:rPr lang="en-US" dirty="0" smtClean="0"/>
              <a:t>Game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17093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Point the camera to the scene</a:t>
            </a:r>
          </a:p>
          <a:p>
            <a:r>
              <a:rPr lang="en-US" dirty="0" smtClean="0"/>
              <a:t>Automatic object detection lets the user decide what she wants to destroy</a:t>
            </a:r>
          </a:p>
          <a:p>
            <a:r>
              <a:rPr lang="en-US" dirty="0" smtClean="0"/>
              <a:t>Clicking to start releases a ball into the scene</a:t>
            </a:r>
          </a:p>
          <a:p>
            <a:r>
              <a:rPr lang="en-US" dirty="0" smtClean="0"/>
              <a:t>As the ball </a:t>
            </a:r>
            <a:r>
              <a:rPr lang="en-US" dirty="0" smtClean="0"/>
              <a:t>moves </a:t>
            </a:r>
            <a:r>
              <a:rPr lang="en-US" dirty="0" smtClean="0"/>
              <a:t>and </a:t>
            </a:r>
            <a:r>
              <a:rPr lang="en-US" dirty="0" smtClean="0"/>
              <a:t>hits </a:t>
            </a:r>
            <a:r>
              <a:rPr lang="en-US" dirty="0" smtClean="0"/>
              <a:t>objects – the scene is destroyed</a:t>
            </a:r>
          </a:p>
          <a:p>
            <a:r>
              <a:rPr lang="en-US" dirty="0" smtClean="0"/>
              <a:t>Player can direct the ball using </a:t>
            </a:r>
            <a:r>
              <a:rPr lang="en-US" dirty="0" smtClean="0"/>
              <a:t>barriers by tapping </a:t>
            </a:r>
            <a:r>
              <a:rPr lang="en-US" dirty="0" smtClean="0"/>
              <a:t>or panning the screen.</a:t>
            </a:r>
          </a:p>
          <a:p>
            <a:r>
              <a:rPr lang="en-US" dirty="0" smtClean="0"/>
              <a:t>When the objects are destroyed, the player wins!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577983" y="340271"/>
            <a:ext cx="1365467" cy="2211683"/>
            <a:chOff x="9099398" y="773864"/>
            <a:chExt cx="1365467" cy="2211683"/>
          </a:xfrm>
        </p:grpSpPr>
        <p:sp>
          <p:nvSpPr>
            <p:cNvPr id="10" name="Rectangle 9"/>
            <p:cNvSpPr/>
            <p:nvPr/>
          </p:nvSpPr>
          <p:spPr>
            <a:xfrm>
              <a:off x="9534554" y="2500942"/>
              <a:ext cx="451502" cy="3707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69341" y="867992"/>
              <a:ext cx="451502" cy="951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66" y="919358"/>
              <a:ext cx="1199494" cy="15977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398" y="773864"/>
              <a:ext cx="1365467" cy="2211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303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Technical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974533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We were using the </a:t>
            </a:r>
            <a:r>
              <a:rPr lang="en-US" dirty="0" err="1" smtClean="0"/>
              <a:t>OpenCV</a:t>
            </a:r>
            <a:r>
              <a:rPr lang="en-US" dirty="0" smtClean="0"/>
              <a:t> library, which is an open-source library for image-processing algorithms.</a:t>
            </a:r>
          </a:p>
          <a:p>
            <a:r>
              <a:rPr lang="en-US" dirty="0" smtClean="0"/>
              <a:t>Also we add Box2D – </a:t>
            </a:r>
            <a:r>
              <a:rPr lang="en-US" dirty="0" smtClean="0"/>
              <a:t>an </a:t>
            </a:r>
            <a:r>
              <a:rPr lang="en-US" dirty="0" smtClean="0"/>
              <a:t>open-source library that </a:t>
            </a:r>
            <a:r>
              <a:rPr lang="en-US" dirty="0" smtClean="0"/>
              <a:t>simulates world </a:t>
            </a:r>
            <a:r>
              <a:rPr lang="en-US" dirty="0" smtClean="0"/>
              <a:t>physics.</a:t>
            </a:r>
          </a:p>
          <a:p>
            <a:r>
              <a:rPr lang="en-US" dirty="0" smtClean="0"/>
              <a:t>All code is written in C++, so </a:t>
            </a:r>
            <a:r>
              <a:rPr lang="en-US" dirty="0" smtClean="0"/>
              <a:t>its cross platform (can </a:t>
            </a:r>
            <a:r>
              <a:rPr lang="en-US" dirty="0" smtClean="0"/>
              <a:t>run on </a:t>
            </a:r>
            <a:r>
              <a:rPr lang="en-US" dirty="0" smtClean="0"/>
              <a:t>iOS, Android, </a:t>
            </a:r>
            <a:r>
              <a:rPr lang="en-US" dirty="0" smtClean="0"/>
              <a:t>Win32 </a:t>
            </a:r>
            <a:r>
              <a:rPr lang="en-US" dirty="0" smtClean="0"/>
              <a:t>desktops, etc.).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409504" y="1001127"/>
            <a:ext cx="1365467" cy="2211683"/>
            <a:chOff x="9099398" y="773864"/>
            <a:chExt cx="1365467" cy="2211683"/>
          </a:xfrm>
        </p:grpSpPr>
        <p:sp>
          <p:nvSpPr>
            <p:cNvPr id="10" name="Rectangle 9"/>
            <p:cNvSpPr/>
            <p:nvPr/>
          </p:nvSpPr>
          <p:spPr>
            <a:xfrm>
              <a:off x="9534554" y="2500942"/>
              <a:ext cx="451502" cy="3707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69341" y="867992"/>
              <a:ext cx="451502" cy="951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66" y="919358"/>
              <a:ext cx="1199494" cy="15977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398" y="773864"/>
              <a:ext cx="1365467" cy="2211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00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2538"/>
            <a:ext cx="10972800" cy="821572"/>
          </a:xfrm>
        </p:spPr>
        <p:txBody>
          <a:bodyPr/>
          <a:lstStyle/>
          <a:p>
            <a:r>
              <a:rPr lang="en-US" dirty="0" smtClean="0"/>
              <a:t>Gamification, Tension</a:t>
            </a:r>
            <a:r>
              <a:rPr lang="en-US" dirty="0"/>
              <a:t> </a:t>
            </a:r>
            <a:r>
              <a:rPr lang="en-US" dirty="0" smtClean="0"/>
              <a:t>and Dilemmas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077" y="874557"/>
            <a:ext cx="11326929" cy="5047229"/>
          </a:xfrm>
        </p:spPr>
        <p:txBody>
          <a:bodyPr>
            <a:noAutofit/>
          </a:bodyPr>
          <a:lstStyle/>
          <a:p>
            <a:r>
              <a:rPr lang="en-US" sz="2800" dirty="0" smtClean="0"/>
              <a:t>Time is </a:t>
            </a:r>
            <a:r>
              <a:rPr lang="en-US" sz="2800" dirty="0" smtClean="0"/>
              <a:t>expensive – </a:t>
            </a:r>
            <a:r>
              <a:rPr lang="en-US" sz="2800" dirty="0" smtClean="0"/>
              <a:t>so hurry up!</a:t>
            </a:r>
          </a:p>
          <a:p>
            <a:pPr lvl="1"/>
            <a:r>
              <a:rPr lang="en-US" sz="2400" dirty="0" smtClean="0"/>
              <a:t>The player has limited time to destroy all objects</a:t>
            </a:r>
          </a:p>
          <a:p>
            <a:pPr lvl="1"/>
            <a:r>
              <a:rPr lang="en-US" sz="2400" dirty="0"/>
              <a:t>O</a:t>
            </a:r>
            <a:r>
              <a:rPr lang="en-US" sz="2400" dirty="0" smtClean="0"/>
              <a:t>therwise, the player looses</a:t>
            </a:r>
          </a:p>
          <a:p>
            <a:r>
              <a:rPr lang="en-US" sz="2800" dirty="0" smtClean="0"/>
              <a:t>The ball may not be restricted to the device’s screen boundaries. </a:t>
            </a:r>
          </a:p>
          <a:p>
            <a:pPr lvl="1"/>
            <a:r>
              <a:rPr lang="en-US" sz="2400" dirty="0" smtClean="0"/>
              <a:t>The ball can run out of the scene so the player has to be careful and use barriers.</a:t>
            </a:r>
          </a:p>
          <a:p>
            <a:r>
              <a:rPr lang="en-US" sz="2800" dirty="0" smtClean="0"/>
              <a:t>Using barriers costs points</a:t>
            </a:r>
          </a:p>
          <a:p>
            <a:pPr lvl="1"/>
            <a:r>
              <a:rPr lang="en-US" sz="2400" dirty="0" smtClean="0"/>
              <a:t>sometimes a must (at the edges)</a:t>
            </a:r>
          </a:p>
          <a:p>
            <a:pPr lvl="1"/>
            <a:r>
              <a:rPr lang="en-US" sz="2400" dirty="0" smtClean="0"/>
              <a:t>Other times – a </a:t>
            </a:r>
            <a:r>
              <a:rPr lang="en-US" sz="2400" u="sng" dirty="0" smtClean="0"/>
              <a:t>dilemma</a:t>
            </a:r>
            <a:r>
              <a:rPr lang="en-US" sz="2400" dirty="0" smtClean="0"/>
              <a:t>– save time or gain points?</a:t>
            </a:r>
          </a:p>
          <a:p>
            <a:r>
              <a:rPr lang="en-US" sz="2800" dirty="0" smtClean="0"/>
              <a:t>Incentive is to have fun, wreak havoc, and gain as many points as </a:t>
            </a:r>
            <a:r>
              <a:rPr lang="en-US" sz="2800" smtClean="0"/>
              <a:t>possible </a:t>
            </a:r>
            <a:r>
              <a:rPr lang="en-US" sz="2800" smtClean="0"/>
              <a:t>finishing before </a:t>
            </a:r>
            <a:r>
              <a:rPr lang="en-US" sz="2800" dirty="0" smtClean="0"/>
              <a:t>time is up!</a:t>
            </a:r>
          </a:p>
          <a:p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10694622" y="171818"/>
            <a:ext cx="1365467" cy="2211683"/>
            <a:chOff x="9099398" y="773864"/>
            <a:chExt cx="1365467" cy="2211683"/>
          </a:xfrm>
        </p:grpSpPr>
        <p:sp>
          <p:nvSpPr>
            <p:cNvPr id="10" name="Rectangle 9"/>
            <p:cNvSpPr/>
            <p:nvPr/>
          </p:nvSpPr>
          <p:spPr>
            <a:xfrm>
              <a:off x="9534554" y="2500942"/>
              <a:ext cx="451502" cy="3707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69341" y="867992"/>
              <a:ext cx="451502" cy="951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66" y="919358"/>
              <a:ext cx="1199494" cy="15977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398" y="773864"/>
              <a:ext cx="1365467" cy="2211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18214"/>
            <a:ext cx="10972800" cy="821572"/>
          </a:xfrm>
        </p:spPr>
        <p:txBody>
          <a:bodyPr>
            <a:normAutofit fontScale="90000"/>
          </a:bodyPr>
          <a:lstStyle/>
          <a:p>
            <a:r>
              <a:rPr lang="en-US" sz="18400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44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Potential for Social Aspects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Share your game-play in social media </a:t>
            </a:r>
          </a:p>
          <a:p>
            <a:pPr lvl="1"/>
            <a:r>
              <a:rPr lang="en-US" dirty="0" smtClean="0"/>
              <a:t>Either as a movie or a photo</a:t>
            </a:r>
          </a:p>
          <a:p>
            <a:r>
              <a:rPr lang="en-US" dirty="0" smtClean="0"/>
              <a:t>Multiplayer</a:t>
            </a:r>
          </a:p>
          <a:p>
            <a:pPr lvl="1"/>
            <a:r>
              <a:rPr lang="en-US" dirty="0" smtClean="0"/>
              <a:t>Collaborate with another person on scene (random pickup – make new friends ;-)</a:t>
            </a:r>
          </a:p>
          <a:p>
            <a:pPr lvl="1"/>
            <a:r>
              <a:rPr lang="en-US" dirty="0" smtClean="0"/>
              <a:t>Vs. mode – you have to save your objects and destroy your opponents’ (random pickup – make new enemies)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448384" y="534641"/>
            <a:ext cx="1365467" cy="2211683"/>
            <a:chOff x="9099398" y="773864"/>
            <a:chExt cx="1365467" cy="2211683"/>
          </a:xfrm>
        </p:grpSpPr>
        <p:sp>
          <p:nvSpPr>
            <p:cNvPr id="10" name="Rectangle 9"/>
            <p:cNvSpPr/>
            <p:nvPr/>
          </p:nvSpPr>
          <p:spPr>
            <a:xfrm>
              <a:off x="9534554" y="2500942"/>
              <a:ext cx="451502" cy="3707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69341" y="867992"/>
              <a:ext cx="451502" cy="951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66" y="919358"/>
              <a:ext cx="1199494" cy="15977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398" y="773864"/>
              <a:ext cx="1365467" cy="2211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39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</TotalTime>
  <Words>526</Words>
  <Application>Microsoft Office PowerPoint</Application>
  <PresentationFormat>Widescreen</PresentationFormat>
  <Paragraphs>64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Why Another “Wall Breaker”?</vt:lpstr>
      <vt:lpstr>Yes… Real Scenes!</vt:lpstr>
      <vt:lpstr>Game Flow</vt:lpstr>
      <vt:lpstr>Some Technical Stuff</vt:lpstr>
      <vt:lpstr>Gamification, Tension and Dilemmas</vt:lpstr>
      <vt:lpstr>DEMO</vt:lpstr>
      <vt:lpstr>High Potential for Social Aspects</vt:lpstr>
      <vt:lpstr>Future Work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Tomer Cagan</dc:creator>
  <cp:lastModifiedBy>Tomer Cagan</cp:lastModifiedBy>
  <cp:revision>58</cp:revision>
  <dcterms:created xsi:type="dcterms:W3CDTF">2014-03-10T17:54:54Z</dcterms:created>
  <dcterms:modified xsi:type="dcterms:W3CDTF">2014-05-21T06:58:36Z</dcterms:modified>
</cp:coreProperties>
</file>